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ED509-D05A-360D-12B1-677432CE62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A99FF-8C3B-491F-1C40-B76C2F020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5B3F-4BEE-17A7-3C5E-2C1008C0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6FBC7-9832-78C4-2160-A22F5BDFA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44EEF-EA78-477A-F4D0-C37B97B8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9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8BE7-19F4-CC86-2943-0796E7F73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3B31C5-111B-7035-5F5E-DA248D9E1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3D466-6AD0-C908-3F52-0CC5A714A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C1AF3-CC95-E6AD-5405-7A649884A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D31EF-BAF9-3BD8-262D-9F80A9E07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529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2681BD-EDED-1ABD-144D-D16B2D04B7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A0456A-B8C6-8CD1-22FC-A7703A126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90FF5-8C20-B628-7324-33E64AE8E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B325C-E1B4-C67C-396B-20F925AAF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24C44-F449-05FC-8E50-59E9263D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24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2C015-5B74-0D7F-2DFB-BB0FB7EC0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22EBD-96F9-A795-FFAB-3FF03067A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96B9C-CBAE-9EBA-50BA-420A440A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FC309-EEA9-139C-49E7-4676298E8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15316-E5C2-B2F6-05B3-FC2736ECD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239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1389A-1948-F58F-1BD9-06DFDB1F8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8DD4F-4DA0-B47E-06EB-871127C34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A7083-29F4-7107-1F87-264243387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D50A2-2C7A-E25A-3F0D-2208CCB4F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DAF90-FBE7-99FB-2C05-10E54C52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68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7E61A-BD07-D505-2B1F-5A93BB4D9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43EE1-4DE3-151C-F5F6-77E21B8C33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E3D3F-92AD-E6C6-19E1-C4F6BEE33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A3F95-233F-D1B5-5DAD-E7D58B7EB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321FF-BC47-003C-B219-F24523CF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0ED1F-7BDB-E06E-0FAB-EA2C64E73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26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C74A-99E0-E5F9-3FD6-37D12C10F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2E3B63-3F45-BA58-7428-A585362D3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5293C4-E974-0B80-FB27-AE97A6C217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214CAE-6938-2626-6CDC-A89879D740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2815E1-778B-AEEB-8043-3F3371991C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6917ED-827E-F557-FD9C-F3152D5E7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6F10B9-BD05-B820-AA88-94247A4BC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46CD76-AEE3-710F-1A36-E6CF29814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64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B3BB9-0586-CB3A-86E9-3D6C70B88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0E256E-F6D4-5EED-BA36-DC3C9EA3D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F5925B-43F8-D004-50BB-EE925A9B7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D44484-7B78-648E-7C0D-DEC2A24D9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98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D6B237-B4F8-7900-86E0-5E9E2EF0F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7DDC54-B133-CB9A-116B-70E639EE4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28AB6F-1B24-C693-DD08-904BD807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35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3A6DC-194F-4E1A-BBD5-BB3CD0B62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FFF77-AD48-3C53-07F1-17C330E9F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BFB589-48C3-0354-05E5-F372C49BC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092BE-0E00-A510-EBE9-34F0540B5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B8427-401A-93DE-8560-2A1E22381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54239-C1FB-BBEC-9382-7989192C8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443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2F6D1-6815-BDB7-6BA3-5B6C1B320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C40A03-733F-FDAB-9727-75DBD43384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92946-88FD-EB1E-179F-E18EE562F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38A2C-E105-A286-5A25-52DDAC90E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094C7-6E94-590A-1767-1A1A95B76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541C40-94FC-0D63-7F17-987C10119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1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64DB25-6EF5-50E8-D380-CD5A540F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A4D0A-6762-BECB-98BE-C90FA09F3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0C3CC-664C-3769-0A29-E7E84724B5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43925-5D91-49BE-9B87-E330290EEC02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AC56C-83D2-16F6-7B01-FDC81F582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723A0-0CDF-6DD1-E107-6493BD3023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30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E4A4-9C94-1E7B-7F2E-F8C41B5AD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6987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The Internet and Its Uses</a:t>
            </a:r>
          </a:p>
        </p:txBody>
      </p:sp>
    </p:spTree>
    <p:extLst>
      <p:ext uri="{BB962C8B-B14F-4D97-AF65-F5344CB8AC3E}">
        <p14:creationId xmlns:p14="http://schemas.microsoft.com/office/powerpoint/2010/main" val="3858941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0ABF9-7D65-2B85-5410-6EE0B4A20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076" y="191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What is the Internet?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14F51-F464-2D52-B2F9-9477B8F9F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Definition:</a:t>
            </a:r>
            <a:r>
              <a:rPr lang="en-US" sz="2000" dirty="0"/>
              <a:t> The Internet is a global network of interconnected computers that communicate through standardized protocols, allowing billions of devices worldwide to share information and resources.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Key Features:</a:t>
            </a:r>
            <a:endParaRPr lang="en-US" sz="2000" dirty="0"/>
          </a:p>
          <a:p>
            <a:r>
              <a:rPr lang="en-US" sz="2000" dirty="0"/>
              <a:t>Global connectivity</a:t>
            </a:r>
          </a:p>
          <a:p>
            <a:r>
              <a:rPr lang="en-US" sz="2000" dirty="0"/>
              <a:t>Decentralized network structure</a:t>
            </a:r>
          </a:p>
          <a:p>
            <a:r>
              <a:rPr lang="en-US" sz="2000" dirty="0"/>
              <a:t>24/7 accessibility</a:t>
            </a:r>
          </a:p>
          <a:p>
            <a:r>
              <a:rPr lang="en-US" sz="2000" dirty="0"/>
              <a:t>Information sharing platform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53468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FDBD2-2AAB-2263-63AF-21178A142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96572"/>
          </a:xfrm>
        </p:spPr>
        <p:txBody>
          <a:bodyPr>
            <a:normAutofit/>
          </a:bodyPr>
          <a:lstStyle/>
          <a:p>
            <a:r>
              <a:rPr lang="en-US" sz="2800" b="1" dirty="0"/>
              <a:t>Learn about history of internet</a:t>
            </a:r>
          </a:p>
        </p:txBody>
      </p:sp>
      <p:pic>
        <p:nvPicPr>
          <p:cNvPr id="4" name="HISTORY_OF_THE_INTERNET(1080p)">
            <a:hlinkClick r:id="" action="ppaction://media"/>
            <a:extLst>
              <a:ext uri="{FF2B5EF4-FFF2-40B4-BE49-F238E27FC236}">
                <a16:creationId xmlns:a16="http://schemas.microsoft.com/office/drawing/2014/main" id="{87E5B0DE-D6A9-3C67-D6D7-0BD2B119C2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1697" y="1113760"/>
            <a:ext cx="10200289" cy="5063203"/>
          </a:xfrm>
        </p:spPr>
      </p:pic>
    </p:spTree>
    <p:extLst>
      <p:ext uri="{BB962C8B-B14F-4D97-AF65-F5344CB8AC3E}">
        <p14:creationId xmlns:p14="http://schemas.microsoft.com/office/powerpoint/2010/main" val="1640772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3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CC7D-EA59-6BFB-B757-923BE904D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3509"/>
          </a:xfrm>
        </p:spPr>
        <p:txBody>
          <a:bodyPr>
            <a:noAutofit/>
          </a:bodyPr>
          <a:lstStyle/>
          <a:p>
            <a:r>
              <a:rPr lang="en-US" sz="2800" b="1" dirty="0"/>
              <a:t>How the Internet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C7B24-3F8D-1B78-857D-217C504F2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211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Core Components:</a:t>
            </a:r>
            <a:endParaRPr lang="en-US" sz="2000" dirty="0"/>
          </a:p>
          <a:p>
            <a:r>
              <a:rPr lang="en-US" sz="2000" b="1" dirty="0"/>
              <a:t>Internet Service Providers (ISPs):</a:t>
            </a:r>
            <a:r>
              <a:rPr lang="en-US" sz="2000" dirty="0"/>
              <a:t> Provide internet access</a:t>
            </a:r>
          </a:p>
          <a:p>
            <a:r>
              <a:rPr lang="en-US" sz="2000" b="1" dirty="0"/>
              <a:t>Servers:</a:t>
            </a:r>
            <a:r>
              <a:rPr lang="en-US" sz="2000" dirty="0"/>
              <a:t> Store and serve web content</a:t>
            </a:r>
          </a:p>
          <a:p>
            <a:r>
              <a:rPr lang="en-US" sz="2000" b="1" dirty="0"/>
              <a:t>Routers:</a:t>
            </a:r>
            <a:r>
              <a:rPr lang="en-US" sz="2000" dirty="0"/>
              <a:t> Direct data packets to destinations</a:t>
            </a:r>
          </a:p>
          <a:p>
            <a:r>
              <a:rPr lang="en-US" sz="2000" b="1" dirty="0"/>
              <a:t>Protocols:</a:t>
            </a:r>
            <a:r>
              <a:rPr lang="en-US" sz="2000" dirty="0"/>
              <a:t> Rules for data transmission (HTTP, TCP/IP)</a:t>
            </a:r>
          </a:p>
          <a:p>
            <a:r>
              <a:rPr lang="en-US" sz="2000" b="1" dirty="0"/>
              <a:t>Domain Name System (DNS):</a:t>
            </a:r>
            <a:r>
              <a:rPr lang="en-US" sz="2000" dirty="0"/>
              <a:t> Translates web addresses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Connection Methods:</a:t>
            </a:r>
            <a:endParaRPr lang="en-US" sz="2000" dirty="0"/>
          </a:p>
          <a:p>
            <a:r>
              <a:rPr lang="en-US" sz="2000" dirty="0"/>
              <a:t>Broadband, Fiber optic, Wireless, Mobile data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52399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12FF6-76AC-8499-D98C-C104B7ABC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0806"/>
          </a:xfrm>
        </p:spPr>
        <p:txBody>
          <a:bodyPr>
            <a:normAutofit/>
          </a:bodyPr>
          <a:lstStyle/>
          <a:p>
            <a:r>
              <a:rPr lang="en-US" sz="2800" b="1" dirty="0"/>
              <a:t>Image about how internet works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C1543D-B4CF-CD4C-BA4D-5304C8EDC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42142"/>
            <a:ext cx="9945414" cy="4569472"/>
          </a:xfrm>
        </p:spPr>
      </p:pic>
    </p:spTree>
    <p:extLst>
      <p:ext uri="{BB962C8B-B14F-4D97-AF65-F5344CB8AC3E}">
        <p14:creationId xmlns:p14="http://schemas.microsoft.com/office/powerpoint/2010/main" val="1070490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313DB-FBC7-BE02-5A31-4BA291B6E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9992"/>
          </a:xfrm>
        </p:spPr>
        <p:txBody>
          <a:bodyPr>
            <a:normAutofit/>
          </a:bodyPr>
          <a:lstStyle/>
          <a:p>
            <a:r>
              <a:rPr lang="en-US" sz="2800" b="1" dirty="0"/>
              <a:t>Audio about the internet</a:t>
            </a:r>
          </a:p>
        </p:txBody>
      </p:sp>
      <p:pic>
        <p:nvPicPr>
          <p:cNvPr id="4" name="what_is_internet__full_explanation___Learn_Coding(256k)">
            <a:hlinkClick r:id="" action="ppaction://media"/>
            <a:extLst>
              <a:ext uri="{FF2B5EF4-FFF2-40B4-BE49-F238E27FC236}">
                <a16:creationId xmlns:a16="http://schemas.microsoft.com/office/drawing/2014/main" id="{9D1B62AA-F38D-F5C2-E028-F1B5BDFD7411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51130" y="1516118"/>
            <a:ext cx="1965436" cy="609600"/>
          </a:xfrm>
        </p:spPr>
      </p:pic>
    </p:spTree>
    <p:extLst>
      <p:ext uri="{BB962C8B-B14F-4D97-AF65-F5344CB8AC3E}">
        <p14:creationId xmlns:p14="http://schemas.microsoft.com/office/powerpoint/2010/main" val="1658611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648"/>
    </mc:Choice>
    <mc:Fallback>
      <p:transition spd="slow" advTm="3876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A1194-8342-C2DC-CF20-C2E5CE041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89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1600108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132</Words>
  <Application>Microsoft Office PowerPoint</Application>
  <PresentationFormat>Widescreen</PresentationFormat>
  <Paragraphs>23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Internet and Its Uses</vt:lpstr>
      <vt:lpstr>What is the Internet?</vt:lpstr>
      <vt:lpstr>Learn about history of internet</vt:lpstr>
      <vt:lpstr>How the Internet Works</vt:lpstr>
      <vt:lpstr>Image about how internet works</vt:lpstr>
      <vt:lpstr>Audio about the internet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aayush thapa</dc:creator>
  <cp:lastModifiedBy>aayush thapa</cp:lastModifiedBy>
  <cp:revision>1</cp:revision>
  <dcterms:created xsi:type="dcterms:W3CDTF">2025-08-19T12:17:24Z</dcterms:created>
  <dcterms:modified xsi:type="dcterms:W3CDTF">2025-08-19T12:41:04Z</dcterms:modified>
</cp:coreProperties>
</file>

<file path=docProps/thumbnail.jpeg>
</file>